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72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AA95B-2C91-4164-9CA2-1ABFA78C1CC6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B5ED0-CB8C-440D-BCEF-D4908BA43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065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AA95B-2C91-4164-9CA2-1ABFA78C1CC6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B5ED0-CB8C-440D-BCEF-D4908BA43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461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AA95B-2C91-4164-9CA2-1ABFA78C1CC6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B5ED0-CB8C-440D-BCEF-D4908BA43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045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AA95B-2C91-4164-9CA2-1ABFA78C1CC6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B5ED0-CB8C-440D-BCEF-D4908BA43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590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AA95B-2C91-4164-9CA2-1ABFA78C1CC6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B5ED0-CB8C-440D-BCEF-D4908BA43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936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AA95B-2C91-4164-9CA2-1ABFA78C1CC6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B5ED0-CB8C-440D-BCEF-D4908BA43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156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AA95B-2C91-4164-9CA2-1ABFA78C1CC6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B5ED0-CB8C-440D-BCEF-D4908BA43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94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AA95B-2C91-4164-9CA2-1ABFA78C1CC6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B5ED0-CB8C-440D-BCEF-D4908BA43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97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AA95B-2C91-4164-9CA2-1ABFA78C1CC6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B5ED0-CB8C-440D-BCEF-D4908BA43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533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AA95B-2C91-4164-9CA2-1ABFA78C1CC6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B5ED0-CB8C-440D-BCEF-D4908BA43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51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AA95B-2C91-4164-9CA2-1ABFA78C1CC6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B5ED0-CB8C-440D-BCEF-D4908BA43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AA95B-2C91-4164-9CA2-1ABFA78C1CC6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B5ED0-CB8C-440D-BCEF-D4908BA43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081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https://docviewer.yandex.ru/view/0/htmlimage?id=i4xs0-7turofzn3myvdchk8tsgdvwsx9evkwiwxqe8mfmcobln9jfrx0xakvfiz5f4ahv6mflwwcbabsy07qatgifkhsivo73x7h4lts3&amp;width=794&amp;height=447&amp;name=bg-29.png&amp;dsid=e5f4e0af327e446fec1273be65ad33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6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327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https://docviewer.yandex.ru/view/0/htmlimage?id=i4xs0-7turofzn3myvdchk8tsgdvwsx9evkwiwxqe8mfmcobln9jfrx0xakvfiz5f4ahv6mflwwcbabsy07qatgifkhsivo73x7h4lts3&amp;width=794&amp;height=447&amp;name=bg-30.png&amp;dsid=e5f4e0af327e446fec1273be65ad33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6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2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https://docviewer.yandex.ru/view/0/htmlimage?id=i4xs0-7turofzn3myvdchk8tsgdvwsx9evkwiwxqe8mfmcobln9jfrx0xakvfiz5f4ahv6mflwwcbabsy07qatgifkhsivo73x7h4lts3&amp;width=794&amp;height=447&amp;name=bg-31.png&amp;dsid=e5f4e0af327e446fec1273be65ad33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525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https://docviewer.yandex.ru/view/0/htmlimage?id=i4xs0-7turofzn3myvdchk8tsgdvwsx9evkwiwxqe8mfmcobln9jfrx0xakvfiz5f4ahv6mflwwcbabsy07qatgifkhsivo73x7h4lts3&amp;width=794&amp;height=447&amp;name=bg-32.png&amp;dsid=e5f4e0af327e446fec1273be65ad33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6285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993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https://docviewer.yandex.ru/view/0/htmlimage?id=i4xs0-7turofzn3myvdchk8tsgdvwsx9evkwiwxqe8mfmcobln9jfrx0xakvfiz5f4ahv6mflwwcbabsy07qatgifkhsivo73x7h4lts3&amp;width=794&amp;height=447&amp;name=bg-33.png&amp;dsid=e5f4e0af327e446fec1273be65ad33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1717705" cy="659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951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https://docviewer.yandex.ru/view/0/htmlimage?id=i4xs0-7turofzn3myvdchk8tsgdvwsx9evkwiwxqe8mfmcobln9jfrx0xakvfiz5f4ahv6mflwwcbabsy07qatgifkhsivo73x7h4lts3&amp;width=794&amp;height=447&amp;name=bg-34.png&amp;dsid=e5f4e0af327e446fec1273be65ad33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6285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773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https://docviewer.yandex.ru/view/0/htmlimage?id=i4xs0-7turofzn3myvdchk8tsgdvwsx9evkwiwxqe8mfmcobln9jfrx0xakvfiz5f4ahv6mflwwcbabsy07qatgifkhsivo73x7h4lts3&amp;width=794&amp;height=447&amp;name=bg-35.png&amp;dsid=e5f4e0af327e446fec1273be65ad33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6285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yandex-sans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0303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0</Words>
  <Application>Microsoft Office PowerPoint</Application>
  <PresentationFormat>Широкоэкранный</PresentationFormat>
  <Paragraphs>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yandex-sans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Наумова</dc:creator>
  <cp:lastModifiedBy>Вера Наумова</cp:lastModifiedBy>
  <cp:revision>6</cp:revision>
  <dcterms:created xsi:type="dcterms:W3CDTF">2020-12-21T05:19:49Z</dcterms:created>
  <dcterms:modified xsi:type="dcterms:W3CDTF">2021-02-16T06:28:01Z</dcterms:modified>
</cp:coreProperties>
</file>